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5"/>
  </p:notesMasterIdLst>
  <p:handoutMasterIdLst>
    <p:handoutMasterId r:id="rId6"/>
  </p:handoutMasterIdLst>
  <p:sldIdLst>
    <p:sldId id="262" r:id="rId2"/>
    <p:sldId id="264" r:id="rId3"/>
    <p:sldId id="265" r:id="rId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E71"/>
    <a:srgbClr val="29A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 varScale="1">
        <p:scale>
          <a:sx n="247" d="100"/>
          <a:sy n="247" d="100"/>
        </p:scale>
        <p:origin x="210" y="3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D9365-F157-4F0A-B5E3-FF6958828F69}" type="datetimeFigureOut">
              <a:rPr lang="fr-CA" smtClean="0"/>
              <a:t>2021-09-17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946FC-21A1-4A55-B42C-05EB15764E3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7232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DD6B0-B070-493E-B6C7-75ED15B557C8}" type="datetimeFigureOut">
              <a:rPr lang="fr-CA" smtClean="0"/>
              <a:t>2021-09-17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8D737-5D04-4F4D-9CDE-7F1E94A75D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636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8D737-5D04-4F4D-9CDE-7F1E94A75D5F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8666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5F04454-6980-4253-B833-4B00018D69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20937" y="2432106"/>
            <a:ext cx="4465864" cy="794827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rgbClr val="29AAE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Insert important </a:t>
            </a:r>
            <a:r>
              <a:rPr lang="fr-FR" dirty="0" err="1"/>
              <a:t>details</a:t>
            </a:r>
            <a:r>
              <a:rPr lang="fr-FR" dirty="0"/>
              <a:t>, </a:t>
            </a:r>
            <a:r>
              <a:rPr lang="fr-FR" dirty="0" err="1"/>
              <a:t>such</a:t>
            </a:r>
            <a:r>
              <a:rPr lang="fr-FR" dirty="0"/>
              <a:t> as date, </a:t>
            </a:r>
            <a:r>
              <a:rPr lang="fr-FR" dirty="0" err="1"/>
              <a:t>speaker’s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, etc.</a:t>
            </a:r>
            <a:endParaRPr lang="en-US" dirty="0"/>
          </a:p>
        </p:txBody>
      </p:sp>
      <p:sp>
        <p:nvSpPr>
          <p:cNvPr id="8" name="Espace réservé pour une image  14"/>
          <p:cNvSpPr>
            <a:spLocks noGrp="1"/>
          </p:cNvSpPr>
          <p:nvPr>
            <p:ph type="pic" sz="quarter" idx="13" hasCustomPrompt="1"/>
          </p:nvPr>
        </p:nvSpPr>
        <p:spPr>
          <a:xfrm>
            <a:off x="3600452" y="354806"/>
            <a:ext cx="1673225" cy="582216"/>
          </a:xfrm>
        </p:spPr>
        <p:txBody>
          <a:bodyPr/>
          <a:lstStyle>
            <a:lvl1pPr marL="0" indent="0">
              <a:buNone/>
              <a:defRPr sz="1000" baseline="0">
                <a:solidFill>
                  <a:srgbClr val="6D6E71"/>
                </a:solidFill>
              </a:defRPr>
            </a:lvl1pPr>
          </a:lstStyle>
          <a:p>
            <a:r>
              <a:rPr lang="fr-CA" dirty="0"/>
              <a:t>Insert </a:t>
            </a:r>
            <a:r>
              <a:rPr lang="fr-CA" dirty="0" err="1"/>
              <a:t>school</a:t>
            </a:r>
            <a:r>
              <a:rPr lang="fr-CA" dirty="0"/>
              <a:t>, institution or </a:t>
            </a:r>
            <a:r>
              <a:rPr lang="fr-CA" dirty="0" err="1"/>
              <a:t>company</a:t>
            </a:r>
            <a:r>
              <a:rPr lang="fr-CA" dirty="0"/>
              <a:t> logo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3152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BE3C8BB-D29A-48E8-84D8-DB9BBA68A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364" y="1567543"/>
            <a:ext cx="8180614" cy="3065180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rgbClr val="6D6E71"/>
                </a:solidFill>
              </a:defRPr>
            </a:lvl1pPr>
            <a:lvl2pPr>
              <a:defRPr sz="1600" b="0">
                <a:solidFill>
                  <a:srgbClr val="6D6E71"/>
                </a:solidFill>
              </a:defRPr>
            </a:lvl2pPr>
            <a:lvl3pPr>
              <a:defRPr sz="1600">
                <a:solidFill>
                  <a:srgbClr val="6D6E71"/>
                </a:solidFill>
              </a:defRPr>
            </a:lvl3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3" hasCustomPrompt="1"/>
          </p:nvPr>
        </p:nvSpPr>
        <p:spPr>
          <a:xfrm>
            <a:off x="465365" y="354806"/>
            <a:ext cx="1836511" cy="582216"/>
          </a:xfrm>
        </p:spPr>
        <p:txBody>
          <a:bodyPr/>
          <a:lstStyle>
            <a:lvl1pPr marL="0" indent="0">
              <a:buNone/>
              <a:defRPr sz="1000" baseline="0">
                <a:solidFill>
                  <a:srgbClr val="6D6E71"/>
                </a:solidFill>
              </a:defRPr>
            </a:lvl1pPr>
          </a:lstStyle>
          <a:p>
            <a:r>
              <a:rPr lang="fr-CA" dirty="0"/>
              <a:t>Insert </a:t>
            </a:r>
            <a:r>
              <a:rPr lang="fr-CA" dirty="0" err="1"/>
              <a:t>school</a:t>
            </a:r>
            <a:r>
              <a:rPr lang="fr-CA" dirty="0"/>
              <a:t>, institution or </a:t>
            </a:r>
            <a:r>
              <a:rPr lang="fr-CA" dirty="0" err="1"/>
              <a:t>company</a:t>
            </a:r>
            <a:r>
              <a:rPr lang="fr-CA" dirty="0"/>
              <a:t> logo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5364" y="1094781"/>
            <a:ext cx="6151679" cy="338221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29AAE0"/>
                </a:solidFill>
                <a:latin typeface="+mn-lt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5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40648CB-47EB-408C-ACB9-9BBA4CFC1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sp>
        <p:nvSpPr>
          <p:cNvPr id="14" name="Espace réservé pour une image  14"/>
          <p:cNvSpPr>
            <a:spLocks noGrp="1"/>
          </p:cNvSpPr>
          <p:nvPr>
            <p:ph type="pic" sz="quarter" idx="14" hasCustomPrompt="1"/>
          </p:nvPr>
        </p:nvSpPr>
        <p:spPr>
          <a:xfrm>
            <a:off x="465365" y="354806"/>
            <a:ext cx="1836511" cy="582216"/>
          </a:xfrm>
        </p:spPr>
        <p:txBody>
          <a:bodyPr/>
          <a:lstStyle>
            <a:lvl1pPr marL="0" indent="0">
              <a:buNone/>
              <a:defRPr sz="1000" baseline="0">
                <a:solidFill>
                  <a:srgbClr val="6D6E71"/>
                </a:solidFill>
              </a:defRPr>
            </a:lvl1pPr>
          </a:lstStyle>
          <a:p>
            <a:r>
              <a:rPr lang="fr-CA" dirty="0"/>
              <a:t>Insert </a:t>
            </a:r>
            <a:r>
              <a:rPr lang="fr-CA" dirty="0" err="1"/>
              <a:t>school</a:t>
            </a:r>
            <a:r>
              <a:rPr lang="fr-CA" dirty="0"/>
              <a:t>, institution or </a:t>
            </a:r>
            <a:r>
              <a:rPr lang="fr-CA" dirty="0" err="1"/>
              <a:t>company</a:t>
            </a:r>
            <a:r>
              <a:rPr lang="fr-CA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70749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E6112E0-3C4B-44CF-9FA2-8097AB1DB7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5364" y="1567543"/>
            <a:ext cx="3943350" cy="306518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6D6E71"/>
                </a:solidFill>
              </a:defRPr>
            </a:lvl1pPr>
            <a:lvl2pPr>
              <a:defRPr sz="1600">
                <a:solidFill>
                  <a:srgbClr val="6D6E71"/>
                </a:solidFill>
              </a:defRPr>
            </a:lvl2pPr>
            <a:lvl3pPr>
              <a:defRPr sz="1600">
                <a:solidFill>
                  <a:srgbClr val="6D6E71"/>
                </a:solidFill>
              </a:defRPr>
            </a:lvl3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4" hasCustomPrompt="1"/>
          </p:nvPr>
        </p:nvSpPr>
        <p:spPr>
          <a:xfrm>
            <a:off x="465365" y="354806"/>
            <a:ext cx="1836511" cy="582216"/>
          </a:xfrm>
        </p:spPr>
        <p:txBody>
          <a:bodyPr/>
          <a:lstStyle>
            <a:lvl1pPr marL="0" indent="0">
              <a:buNone/>
              <a:defRPr sz="1000" baseline="0">
                <a:solidFill>
                  <a:srgbClr val="6D6E71"/>
                </a:solidFill>
              </a:defRPr>
            </a:lvl1pPr>
          </a:lstStyle>
          <a:p>
            <a:r>
              <a:rPr lang="fr-CA" dirty="0"/>
              <a:t>Insert </a:t>
            </a:r>
            <a:r>
              <a:rPr lang="fr-CA" dirty="0" err="1"/>
              <a:t>school</a:t>
            </a:r>
            <a:r>
              <a:rPr lang="fr-CA" dirty="0"/>
              <a:t>, institution or </a:t>
            </a:r>
            <a:r>
              <a:rPr lang="fr-CA" dirty="0" err="1"/>
              <a:t>company</a:t>
            </a:r>
            <a:r>
              <a:rPr lang="fr-CA" dirty="0"/>
              <a:t> logo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33728" y="2281403"/>
            <a:ext cx="1676545" cy="580694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796518" y="1567543"/>
            <a:ext cx="3943350" cy="306518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6D6E71"/>
                </a:solidFill>
              </a:defRPr>
            </a:lvl1pPr>
            <a:lvl2pPr>
              <a:defRPr sz="1600">
                <a:solidFill>
                  <a:srgbClr val="6D6E71"/>
                </a:solidFill>
              </a:defRPr>
            </a:lvl2pPr>
            <a:lvl3pPr>
              <a:defRPr sz="1600">
                <a:solidFill>
                  <a:srgbClr val="6D6E71"/>
                </a:solidFill>
              </a:defRPr>
            </a:lvl3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5364" y="1094781"/>
            <a:ext cx="6151679" cy="338221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29AAE0"/>
                </a:solidFill>
                <a:latin typeface="+mn-lt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5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A0C8-FF48-4046-B018-3BCF55F06C29}" type="datetimeFigureOut">
              <a:rPr lang="fr-CA" smtClean="0"/>
              <a:t>2021-09-17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F5B40-54EC-4E66-BD9C-13FAF21B415C}" type="slidenum">
              <a:rPr lang="fr-CA" smtClean="0"/>
              <a:t>‹N°›</a:t>
            </a:fld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8651" y="273845"/>
            <a:ext cx="1676545" cy="5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7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64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3"/>
          </p:nvPr>
        </p:nvSpPr>
        <p:spPr>
          <a:xfrm>
            <a:off x="3600452" y="354806"/>
            <a:ext cx="1673225" cy="582216"/>
          </a:xfrm>
        </p:spPr>
      </p:sp>
    </p:spTree>
    <p:extLst>
      <p:ext uri="{BB962C8B-B14F-4D97-AF65-F5344CB8AC3E}">
        <p14:creationId xmlns:p14="http://schemas.microsoft.com/office/powerpoint/2010/main" val="302322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r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556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itle 1"/>
          <p:cNvSpPr txBox="1">
            <a:spLocks/>
          </p:cNvSpPr>
          <p:nvPr/>
        </p:nvSpPr>
        <p:spPr>
          <a:xfrm>
            <a:off x="465364" y="1686199"/>
            <a:ext cx="8180615" cy="22451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9AAE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latin typeface="+mn-lt"/>
              </a:rPr>
              <a:t>Questions?</a:t>
            </a:r>
          </a:p>
          <a:p>
            <a:pPr algn="ctr"/>
            <a:endParaRPr lang="fr-FR" sz="1100" dirty="0">
              <a:latin typeface="+mn-lt"/>
            </a:endParaRPr>
          </a:p>
          <a:p>
            <a:pPr algn="ctr"/>
            <a:r>
              <a:rPr lang="fr-FR" sz="2000" dirty="0" err="1">
                <a:latin typeface="+mn-lt"/>
              </a:rPr>
              <a:t>Thank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you</a:t>
            </a:r>
            <a:r>
              <a:rPr lang="fr-FR" sz="2000" dirty="0">
                <a:latin typeface="+mn-lt"/>
              </a:rPr>
              <a:t>!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57793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</TotalTime>
  <Words>6</Words>
  <Application>Microsoft Office PowerPoint</Application>
  <PresentationFormat>Affichage à l'écran (16:9)</PresentationFormat>
  <Paragraphs>4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>Gouvernement du Québec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Daphné Asselin (externe)</dc:creator>
  <cp:lastModifiedBy>Daphné Asselin (externe)</cp:lastModifiedBy>
  <cp:revision>42</cp:revision>
  <dcterms:created xsi:type="dcterms:W3CDTF">2019-09-12T15:18:11Z</dcterms:created>
  <dcterms:modified xsi:type="dcterms:W3CDTF">2021-09-17T19:52:41Z</dcterms:modified>
</cp:coreProperties>
</file>