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</p:sldMasterIdLst>
  <p:notesMasterIdLst>
    <p:notesMasterId r:id="rId8"/>
  </p:notesMasterIdLst>
  <p:handoutMasterIdLst>
    <p:handoutMasterId r:id="rId9"/>
  </p:handoutMasterIdLst>
  <p:sldIdLst>
    <p:sldId id="262" r:id="rId5"/>
    <p:sldId id="264" r:id="rId6"/>
    <p:sldId id="265" r:id="rId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C0D25A2-DBE3-37DD-D192-4A92044C5BF4}" name="Sabrina Marcoux" initials="SM" userId="S::sabrina.marcoux@osentreprendre.quebec::abc6d391-16e2-431d-8a5f-0f93ce9e68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6E71"/>
    <a:srgbClr val="29AA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A7C8AD-2626-4778-BDE2-059A06909DE6}" v="9" dt="2026-09-04T16:40:24.1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07" autoAdjust="0"/>
  </p:normalViewPr>
  <p:slideViewPr>
    <p:cSldViewPr snapToGrid="0">
      <p:cViewPr varScale="1">
        <p:scale>
          <a:sx n="93" d="100"/>
          <a:sy n="93" d="100"/>
        </p:scale>
        <p:origin x="5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 Boudaud" userId="ef3551e8-b7a3-4649-9257-729e55a1713f" providerId="ADAL" clId="{676CEB1E-5AA3-4FA3-8D08-9A6021B31599}"/>
    <pc:docChg chg="undo custSel modSld modMainMaster">
      <pc:chgData name="Eva Boudaud" userId="ef3551e8-b7a3-4649-9257-729e55a1713f" providerId="ADAL" clId="{676CEB1E-5AA3-4FA3-8D08-9A6021B31599}" dt="2026-09-04T16:40:24.108" v="28" actId="14826"/>
      <pc:docMkLst>
        <pc:docMk/>
      </pc:docMkLst>
      <pc:sldChg chg="addSp delSp modSp mod modClrScheme chgLayout">
        <pc:chgData name="Eva Boudaud" userId="ef3551e8-b7a3-4649-9257-729e55a1713f" providerId="ADAL" clId="{676CEB1E-5AA3-4FA3-8D08-9A6021B31599}" dt="2026-09-04T16:39:08.241" v="24" actId="26606"/>
        <pc:sldMkLst>
          <pc:docMk/>
          <pc:sldMk cId="3023228492" sldId="262"/>
        </pc:sldMkLst>
        <pc:spChg chg="add del mod">
          <ac:chgData name="Eva Boudaud" userId="ef3551e8-b7a3-4649-9257-729e55a1713f" providerId="ADAL" clId="{676CEB1E-5AA3-4FA3-8D08-9A6021B31599}" dt="2026-09-04T16:36:36.055" v="4"/>
          <ac:spMkLst>
            <pc:docMk/>
            <pc:sldMk cId="3023228492" sldId="262"/>
            <ac:spMk id="4" creationId="{59D2D662-DA85-4E5F-2F25-7673849CB573}"/>
          </ac:spMkLst>
        </pc:spChg>
        <pc:spChg chg="del">
          <ac:chgData name="Eva Boudaud" userId="ef3551e8-b7a3-4649-9257-729e55a1713f" providerId="ADAL" clId="{676CEB1E-5AA3-4FA3-8D08-9A6021B31599}" dt="2026-09-04T16:37:46.978" v="15" actId="700"/>
          <ac:spMkLst>
            <pc:docMk/>
            <pc:sldMk cId="3023228492" sldId="262"/>
            <ac:spMk id="5" creationId="{00000000-0000-0000-0000-000000000000}"/>
          </ac:spMkLst>
        </pc:spChg>
        <pc:spChg chg="del">
          <ac:chgData name="Eva Boudaud" userId="ef3551e8-b7a3-4649-9257-729e55a1713f" providerId="ADAL" clId="{676CEB1E-5AA3-4FA3-8D08-9A6021B31599}" dt="2026-09-04T16:36:33.745" v="1"/>
          <ac:spMkLst>
            <pc:docMk/>
            <pc:sldMk cId="3023228492" sldId="262"/>
            <ac:spMk id="6" creationId="{00000000-0000-0000-0000-000000000000}"/>
          </ac:spMkLst>
        </pc:spChg>
        <pc:spChg chg="add del mod">
          <ac:chgData name="Eva Boudaud" userId="ef3551e8-b7a3-4649-9257-729e55a1713f" providerId="ADAL" clId="{676CEB1E-5AA3-4FA3-8D08-9A6021B31599}" dt="2026-09-04T16:36:36.752" v="7"/>
          <ac:spMkLst>
            <pc:docMk/>
            <pc:sldMk cId="3023228492" sldId="262"/>
            <ac:spMk id="7" creationId="{44C2F4B4-A73C-B5E4-1D50-D74684EA6516}"/>
          </ac:spMkLst>
        </pc:spChg>
        <pc:spChg chg="add del mod">
          <ac:chgData name="Eva Boudaud" userId="ef3551e8-b7a3-4649-9257-729e55a1713f" providerId="ADAL" clId="{676CEB1E-5AA3-4FA3-8D08-9A6021B31599}" dt="2026-09-04T16:36:37.322" v="10"/>
          <ac:spMkLst>
            <pc:docMk/>
            <pc:sldMk cId="3023228492" sldId="262"/>
            <ac:spMk id="8" creationId="{D62CECB3-B7C0-63C9-18E7-991BB4A932CA}"/>
          </ac:spMkLst>
        </pc:spChg>
        <pc:spChg chg="add del mod">
          <ac:chgData name="Eva Boudaud" userId="ef3551e8-b7a3-4649-9257-729e55a1713f" providerId="ADAL" clId="{676CEB1E-5AA3-4FA3-8D08-9A6021B31599}" dt="2026-09-04T16:37:46.978" v="15" actId="700"/>
          <ac:spMkLst>
            <pc:docMk/>
            <pc:sldMk cId="3023228492" sldId="262"/>
            <ac:spMk id="10" creationId="{9ADF034A-9A3D-626B-FC84-2B30CAC3E396}"/>
          </ac:spMkLst>
        </pc:spChg>
        <pc:spChg chg="add del mod">
          <ac:chgData name="Eva Boudaud" userId="ef3551e8-b7a3-4649-9257-729e55a1713f" providerId="ADAL" clId="{676CEB1E-5AA3-4FA3-8D08-9A6021B31599}" dt="2026-09-04T16:36:50.295" v="14"/>
          <ac:spMkLst>
            <pc:docMk/>
            <pc:sldMk cId="3023228492" sldId="262"/>
            <ac:spMk id="11" creationId="{DC10B370-9E71-1A53-70FF-D905F653AD39}"/>
          </ac:spMkLst>
        </pc:spChg>
        <pc:spChg chg="add del mod ord">
          <ac:chgData name="Eva Boudaud" userId="ef3551e8-b7a3-4649-9257-729e55a1713f" providerId="ADAL" clId="{676CEB1E-5AA3-4FA3-8D08-9A6021B31599}" dt="2026-09-04T16:39:08.241" v="24" actId="26606"/>
          <ac:spMkLst>
            <pc:docMk/>
            <pc:sldMk cId="3023228492" sldId="262"/>
            <ac:spMk id="12" creationId="{1AFF212E-D94A-FA80-A1A7-77D6A0AC5532}"/>
          </ac:spMkLst>
        </pc:spChg>
        <pc:spChg chg="add del mod ord">
          <ac:chgData name="Eva Boudaud" userId="ef3551e8-b7a3-4649-9257-729e55a1713f" providerId="ADAL" clId="{676CEB1E-5AA3-4FA3-8D08-9A6021B31599}" dt="2026-09-04T16:39:08.241" v="24" actId="26606"/>
          <ac:spMkLst>
            <pc:docMk/>
            <pc:sldMk cId="3023228492" sldId="262"/>
            <ac:spMk id="13" creationId="{8B48297E-456C-FB7A-C23D-9E000003B6C0}"/>
          </ac:spMkLst>
        </pc:spChg>
        <pc:spChg chg="add del mod">
          <ac:chgData name="Eva Boudaud" userId="ef3551e8-b7a3-4649-9257-729e55a1713f" providerId="ADAL" clId="{676CEB1E-5AA3-4FA3-8D08-9A6021B31599}" dt="2026-09-04T16:39:01.373" v="22" actId="26606"/>
          <ac:spMkLst>
            <pc:docMk/>
            <pc:sldMk cId="3023228492" sldId="262"/>
            <ac:spMk id="15" creationId="{082B4037-8EB4-7152-1433-BCC0D213966C}"/>
          </ac:spMkLst>
        </pc:spChg>
        <pc:spChg chg="add del mod">
          <ac:chgData name="Eva Boudaud" userId="ef3551e8-b7a3-4649-9257-729e55a1713f" providerId="ADAL" clId="{676CEB1E-5AA3-4FA3-8D08-9A6021B31599}" dt="2026-09-04T16:39:08.241" v="24" actId="26606"/>
          <ac:spMkLst>
            <pc:docMk/>
            <pc:sldMk cId="3023228492" sldId="262"/>
            <ac:spMk id="17" creationId="{C311E7A9-0739-723B-9AB8-FAD2B02759D6}"/>
          </ac:spMkLst>
        </pc:spChg>
        <pc:spChg chg="add del mod">
          <ac:chgData name="Eva Boudaud" userId="ef3551e8-b7a3-4649-9257-729e55a1713f" providerId="ADAL" clId="{676CEB1E-5AA3-4FA3-8D08-9A6021B31599}" dt="2026-09-04T16:38:58.938" v="18" actId="26606"/>
          <ac:spMkLst>
            <pc:docMk/>
            <pc:sldMk cId="3023228492" sldId="262"/>
            <ac:spMk id="18" creationId="{59B85B93-BAFE-0F2C-0753-7D5F64B1B1DF}"/>
          </ac:spMkLst>
        </pc:spChg>
        <pc:spChg chg="add del mod">
          <ac:chgData name="Eva Boudaud" userId="ef3551e8-b7a3-4649-9257-729e55a1713f" providerId="ADAL" clId="{676CEB1E-5AA3-4FA3-8D08-9A6021B31599}" dt="2026-09-04T16:38:58.938" v="18" actId="26606"/>
          <ac:spMkLst>
            <pc:docMk/>
            <pc:sldMk cId="3023228492" sldId="262"/>
            <ac:spMk id="20" creationId="{FCD25FFD-8D63-15D6-6430-9AD683566B32}"/>
          </ac:spMkLst>
        </pc:spChg>
        <pc:picChg chg="add del mod ord">
          <ac:chgData name="Eva Boudaud" userId="ef3551e8-b7a3-4649-9257-729e55a1713f" providerId="ADAL" clId="{676CEB1E-5AA3-4FA3-8D08-9A6021B31599}" dt="2026-09-04T16:36:39.395" v="11" actId="478"/>
          <ac:picMkLst>
            <pc:docMk/>
            <pc:sldMk cId="3023228492" sldId="262"/>
            <ac:picMk id="3" creationId="{A6D5E3DE-ACD4-A5E1-6848-B762B2F0630F}"/>
          </ac:picMkLst>
        </pc:picChg>
      </pc:sldChg>
      <pc:sldChg chg="modSp">
        <pc:chgData name="Eva Boudaud" userId="ef3551e8-b7a3-4649-9257-729e55a1713f" providerId="ADAL" clId="{676CEB1E-5AA3-4FA3-8D08-9A6021B31599}" dt="2026-09-04T16:38:49.497" v="16"/>
        <pc:sldMkLst>
          <pc:docMk/>
          <pc:sldMk cId="2785568950" sldId="264"/>
        </pc:sldMkLst>
        <pc:spChg chg="mod">
          <ac:chgData name="Eva Boudaud" userId="ef3551e8-b7a3-4649-9257-729e55a1713f" providerId="ADAL" clId="{676CEB1E-5AA3-4FA3-8D08-9A6021B31599}" dt="2026-09-04T16:38:49.497" v="16"/>
          <ac:spMkLst>
            <pc:docMk/>
            <pc:sldMk cId="2785568950" sldId="264"/>
            <ac:spMk id="2" creationId="{00000000-0000-0000-0000-000000000000}"/>
          </ac:spMkLst>
        </pc:spChg>
        <pc:spChg chg="mod">
          <ac:chgData name="Eva Boudaud" userId="ef3551e8-b7a3-4649-9257-729e55a1713f" providerId="ADAL" clId="{676CEB1E-5AA3-4FA3-8D08-9A6021B31599}" dt="2026-09-04T16:38:49.497" v="16"/>
          <ac:spMkLst>
            <pc:docMk/>
            <pc:sldMk cId="2785568950" sldId="264"/>
            <ac:spMk id="3" creationId="{00000000-0000-0000-0000-000000000000}"/>
          </ac:spMkLst>
        </pc:spChg>
        <pc:spChg chg="mod">
          <ac:chgData name="Eva Boudaud" userId="ef3551e8-b7a3-4649-9257-729e55a1713f" providerId="ADAL" clId="{676CEB1E-5AA3-4FA3-8D08-9A6021B31599}" dt="2026-09-04T16:38:49.497" v="16"/>
          <ac:spMkLst>
            <pc:docMk/>
            <pc:sldMk cId="2785568950" sldId="264"/>
            <ac:spMk id="4" creationId="{00000000-0000-0000-0000-000000000000}"/>
          </ac:spMkLst>
        </pc:spChg>
      </pc:sldChg>
      <pc:sldChg chg="modSp">
        <pc:chgData name="Eva Boudaud" userId="ef3551e8-b7a3-4649-9257-729e55a1713f" providerId="ADAL" clId="{676CEB1E-5AA3-4FA3-8D08-9A6021B31599}" dt="2026-09-04T16:38:49.497" v="16"/>
        <pc:sldMkLst>
          <pc:docMk/>
          <pc:sldMk cId="2485779345" sldId="265"/>
        </pc:sldMkLst>
        <pc:spChg chg="mod">
          <ac:chgData name="Eva Boudaud" userId="ef3551e8-b7a3-4649-9257-729e55a1713f" providerId="ADAL" clId="{676CEB1E-5AA3-4FA3-8D08-9A6021B31599}" dt="2026-09-04T16:38:49.497" v="16"/>
          <ac:spMkLst>
            <pc:docMk/>
            <pc:sldMk cId="2485779345" sldId="265"/>
            <ac:spMk id="8" creationId="{00000000-0000-0000-0000-000000000000}"/>
          </ac:spMkLst>
        </pc:spChg>
      </pc:sldChg>
      <pc:sldMasterChg chg="addSp modSldLayout">
        <pc:chgData name="Eva Boudaud" userId="ef3551e8-b7a3-4649-9257-729e55a1713f" providerId="ADAL" clId="{676CEB1E-5AA3-4FA3-8D08-9A6021B31599}" dt="2026-09-04T16:40:24.108" v="28" actId="14826"/>
        <pc:sldMasterMkLst>
          <pc:docMk/>
          <pc:sldMasterMk cId="273206287" sldId="2147483699"/>
        </pc:sldMasterMkLst>
        <pc:picChg chg="add">
          <ac:chgData name="Eva Boudaud" userId="ef3551e8-b7a3-4649-9257-729e55a1713f" providerId="ADAL" clId="{676CEB1E-5AA3-4FA3-8D08-9A6021B31599}" dt="2026-09-04T16:38:49.497" v="16"/>
          <ac:picMkLst>
            <pc:docMk/>
            <pc:sldMasterMk cId="273206287" sldId="2147483699"/>
            <ac:picMk id="7" creationId="{AB5899C3-EFA3-0979-5841-864E3D0AD31A}"/>
          </ac:picMkLst>
        </pc:picChg>
        <pc:sldLayoutChg chg="modSp">
          <pc:chgData name="Eva Boudaud" userId="ef3551e8-b7a3-4649-9257-729e55a1713f" providerId="ADAL" clId="{676CEB1E-5AA3-4FA3-8D08-9A6021B31599}" dt="2026-09-04T16:40:24.108" v="28" actId="14826"/>
          <pc:sldLayoutMkLst>
            <pc:docMk/>
            <pc:sldMasterMk cId="273206287" sldId="2147483699"/>
            <pc:sldLayoutMk cId="3865853358" sldId="2147483664"/>
          </pc:sldLayoutMkLst>
          <pc:picChg chg="mod">
            <ac:chgData name="Eva Boudaud" userId="ef3551e8-b7a3-4649-9257-729e55a1713f" providerId="ADAL" clId="{676CEB1E-5AA3-4FA3-8D08-9A6021B31599}" dt="2026-09-04T16:40:24.108" v="28" actId="14826"/>
            <ac:picMkLst>
              <pc:docMk/>
              <pc:sldMasterMk cId="273206287" sldId="2147483699"/>
              <pc:sldLayoutMk cId="3865853358" sldId="2147483664"/>
              <ac:picMk id="12" creationId="{CB17F226-7268-4CAA-899B-BAC987CD389E}"/>
            </ac:picMkLst>
          </pc:picChg>
        </pc:sldLayoutChg>
        <pc:sldLayoutChg chg="modSp">
          <pc:chgData name="Eva Boudaud" userId="ef3551e8-b7a3-4649-9257-729e55a1713f" providerId="ADAL" clId="{676CEB1E-5AA3-4FA3-8D08-9A6021B31599}" dt="2026-09-04T16:39:56.990" v="25" actId="14826"/>
          <pc:sldLayoutMkLst>
            <pc:docMk/>
            <pc:sldMasterMk cId="273206287" sldId="2147483699"/>
            <pc:sldLayoutMk cId="3909504200" sldId="2147483711"/>
          </pc:sldLayoutMkLst>
          <pc:picChg chg="mod">
            <ac:chgData name="Eva Boudaud" userId="ef3551e8-b7a3-4649-9257-729e55a1713f" providerId="ADAL" clId="{676CEB1E-5AA3-4FA3-8D08-9A6021B31599}" dt="2026-09-04T16:39:56.990" v="25" actId="14826"/>
            <ac:picMkLst>
              <pc:docMk/>
              <pc:sldMasterMk cId="273206287" sldId="2147483699"/>
              <pc:sldLayoutMk cId="3909504200" sldId="2147483711"/>
              <ac:picMk id="5" creationId="{1E2B601E-895B-450B-AB14-D3EA883297B3}"/>
            </ac:picMkLst>
          </pc:picChg>
        </pc:sldLayoutChg>
        <pc:sldLayoutChg chg="modSp">
          <pc:chgData name="Eva Boudaud" userId="ef3551e8-b7a3-4649-9257-729e55a1713f" providerId="ADAL" clId="{676CEB1E-5AA3-4FA3-8D08-9A6021B31599}" dt="2026-09-04T16:40:11.426" v="26" actId="14826"/>
          <pc:sldLayoutMkLst>
            <pc:docMk/>
            <pc:sldMasterMk cId="273206287" sldId="2147483699"/>
            <pc:sldLayoutMk cId="2687234623" sldId="2147483712"/>
          </pc:sldLayoutMkLst>
          <pc:picChg chg="mod">
            <ac:chgData name="Eva Boudaud" userId="ef3551e8-b7a3-4649-9257-729e55a1713f" providerId="ADAL" clId="{676CEB1E-5AA3-4FA3-8D08-9A6021B31599}" dt="2026-09-04T16:40:11.426" v="26" actId="14826"/>
            <ac:picMkLst>
              <pc:docMk/>
              <pc:sldMasterMk cId="273206287" sldId="2147483699"/>
              <pc:sldLayoutMk cId="2687234623" sldId="2147483712"/>
              <ac:picMk id="5" creationId="{B4421D04-ABD8-4539-A08C-8E665061EC63}"/>
            </ac:picMkLst>
          </pc:picChg>
        </pc:sldLayoutChg>
        <pc:sldLayoutChg chg="modSp">
          <pc:chgData name="Eva Boudaud" userId="ef3551e8-b7a3-4649-9257-729e55a1713f" providerId="ADAL" clId="{676CEB1E-5AA3-4FA3-8D08-9A6021B31599}" dt="2026-09-04T16:40:17.775" v="27" actId="14826"/>
          <pc:sldLayoutMkLst>
            <pc:docMk/>
            <pc:sldMasterMk cId="273206287" sldId="2147483699"/>
            <pc:sldLayoutMk cId="3441272685" sldId="2147483713"/>
          </pc:sldLayoutMkLst>
          <pc:picChg chg="mod">
            <ac:chgData name="Eva Boudaud" userId="ef3551e8-b7a3-4649-9257-729e55a1713f" providerId="ADAL" clId="{676CEB1E-5AA3-4FA3-8D08-9A6021B31599}" dt="2026-09-04T16:40:17.775" v="27" actId="14826"/>
            <ac:picMkLst>
              <pc:docMk/>
              <pc:sldMasterMk cId="273206287" sldId="2147483699"/>
              <pc:sldLayoutMk cId="3441272685" sldId="2147483713"/>
              <ac:picMk id="5" creationId="{F3BBBB01-2916-484C-864C-EC3E9191CE18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D9365-F157-4F0A-B5E3-FF6958828F69}" type="datetimeFigureOut">
              <a:rPr lang="fr-CA" smtClean="0"/>
              <a:t>2026-09-04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946FC-21A1-4A55-B42C-05EB15764E3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87232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DD6B0-B070-493E-B6C7-75ED15B557C8}" type="datetimeFigureOut">
              <a:rPr lang="fr-CA" smtClean="0"/>
              <a:t>2026-09-04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8D737-5D04-4F4D-9CDE-7F1E94A75D5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06367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8D737-5D04-4F4D-9CDE-7F1E94A75D5F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18666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E2B601E-895B-450B-AB14-D3EA883297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39939" cy="514578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220937" y="2432107"/>
            <a:ext cx="4465864" cy="794827"/>
          </a:xfrm>
        </p:spPr>
        <p:txBody>
          <a:bodyPr>
            <a:normAutofit/>
          </a:bodyPr>
          <a:lstStyle>
            <a:lvl1pPr marL="0" indent="0" algn="ctr">
              <a:buNone/>
              <a:defRPr sz="1500" b="1" baseline="0">
                <a:solidFill>
                  <a:srgbClr val="29AAE0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Inscrire les détails pertinents, comme la date, le nom du conférencier, etc.</a:t>
            </a:r>
            <a:endParaRPr lang="en-US" dirty="0"/>
          </a:p>
        </p:txBody>
      </p:sp>
      <p:sp>
        <p:nvSpPr>
          <p:cNvPr id="8" name="Espace réservé pour une image  14"/>
          <p:cNvSpPr>
            <a:spLocks noGrp="1"/>
          </p:cNvSpPr>
          <p:nvPr>
            <p:ph type="pic" sz="quarter" idx="13" hasCustomPrompt="1"/>
          </p:nvPr>
        </p:nvSpPr>
        <p:spPr>
          <a:xfrm>
            <a:off x="3575952" y="428285"/>
            <a:ext cx="1816554" cy="833097"/>
          </a:xfrm>
        </p:spPr>
        <p:txBody>
          <a:bodyPr/>
          <a:lstStyle>
            <a:lvl1pPr marL="0" indent="0">
              <a:buNone/>
              <a:defRPr sz="750" baseline="0">
                <a:solidFill>
                  <a:srgbClr val="6D6E71"/>
                </a:solidFill>
              </a:defRPr>
            </a:lvl1pPr>
          </a:lstStyle>
          <a:p>
            <a:r>
              <a:rPr lang="fr-CA" dirty="0"/>
              <a:t>Insérer le logo de l’établissement ou de l’entreprise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0950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4421D04-ABD8-4539-A08C-8E665061E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80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364" y="1094782"/>
            <a:ext cx="6129338" cy="338221"/>
          </a:xfrm>
        </p:spPr>
        <p:txBody>
          <a:bodyPr>
            <a:normAutofit/>
          </a:bodyPr>
          <a:lstStyle>
            <a:lvl1pPr>
              <a:defRPr sz="1500" b="1">
                <a:solidFill>
                  <a:srgbClr val="29AAE0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365" y="1567543"/>
            <a:ext cx="8180614" cy="3065180"/>
          </a:xfrm>
        </p:spPr>
        <p:txBody>
          <a:bodyPr>
            <a:normAutofit/>
          </a:bodyPr>
          <a:lstStyle>
            <a:lvl1pPr>
              <a:defRPr sz="1350">
                <a:solidFill>
                  <a:srgbClr val="6D6E71"/>
                </a:solidFill>
              </a:defRPr>
            </a:lvl1pPr>
            <a:lvl2pPr>
              <a:defRPr sz="1200">
                <a:solidFill>
                  <a:srgbClr val="6D6E71"/>
                </a:solidFill>
              </a:defRPr>
            </a:lvl2pPr>
            <a:lvl3pPr>
              <a:defRPr sz="1200">
                <a:solidFill>
                  <a:srgbClr val="6D6E71"/>
                </a:solidFill>
              </a:defRPr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5" name="Espace réservé pour une image  14"/>
          <p:cNvSpPr>
            <a:spLocks noGrp="1"/>
          </p:cNvSpPr>
          <p:nvPr>
            <p:ph type="pic" sz="quarter" idx="13" hasCustomPrompt="1"/>
          </p:nvPr>
        </p:nvSpPr>
        <p:spPr>
          <a:xfrm>
            <a:off x="465365" y="354806"/>
            <a:ext cx="1836511" cy="582216"/>
          </a:xfrm>
        </p:spPr>
        <p:txBody>
          <a:bodyPr/>
          <a:lstStyle>
            <a:lvl1pPr marL="0" indent="0">
              <a:buNone/>
              <a:defRPr sz="750" baseline="0">
                <a:solidFill>
                  <a:srgbClr val="6D6E71"/>
                </a:solidFill>
              </a:defRPr>
            </a:lvl1pPr>
          </a:lstStyle>
          <a:p>
            <a:r>
              <a:rPr lang="fr-CA" dirty="0"/>
              <a:t>Insérer le logo de l’établissement ou de l’entreprise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87234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3BBBB01-2916-484C-864C-EC3E9191CE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8071"/>
          </a:xfrm>
          <a:prstGeom prst="rect">
            <a:avLst/>
          </a:prstGeom>
        </p:spPr>
      </p:pic>
      <p:sp>
        <p:nvSpPr>
          <p:cNvPr id="14" name="Espace réservé pour une image  14"/>
          <p:cNvSpPr>
            <a:spLocks noGrp="1"/>
          </p:cNvSpPr>
          <p:nvPr>
            <p:ph type="pic" sz="quarter" idx="14" hasCustomPrompt="1"/>
          </p:nvPr>
        </p:nvSpPr>
        <p:spPr>
          <a:xfrm>
            <a:off x="465365" y="354806"/>
            <a:ext cx="1836511" cy="582216"/>
          </a:xfrm>
        </p:spPr>
        <p:txBody>
          <a:bodyPr/>
          <a:lstStyle>
            <a:lvl1pPr marL="0" indent="0">
              <a:buNone/>
              <a:defRPr sz="750" baseline="0">
                <a:solidFill>
                  <a:srgbClr val="6D6E71"/>
                </a:solidFill>
              </a:defRPr>
            </a:lvl1pPr>
          </a:lstStyle>
          <a:p>
            <a:r>
              <a:rPr lang="fr-CA" dirty="0"/>
              <a:t>Insérer le logo de l’établissement ou de l’entreprise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441272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CB17F226-7268-4CAA-899B-BAC987CD38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8071"/>
          </a:xfrm>
          <a:prstGeom prst="rect">
            <a:avLst/>
          </a:prstGeom>
        </p:spPr>
      </p:pic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65364" y="1567543"/>
            <a:ext cx="3943350" cy="3065180"/>
          </a:xfrm>
        </p:spPr>
        <p:txBody>
          <a:bodyPr>
            <a:normAutofit/>
          </a:bodyPr>
          <a:lstStyle>
            <a:lvl1pPr>
              <a:defRPr sz="1350">
                <a:solidFill>
                  <a:srgbClr val="6D6E71"/>
                </a:solidFill>
              </a:defRPr>
            </a:lvl1pPr>
            <a:lvl2pPr>
              <a:defRPr sz="1200">
                <a:solidFill>
                  <a:srgbClr val="6D6E71"/>
                </a:solidFill>
              </a:defRPr>
            </a:lvl2pPr>
            <a:lvl3pPr>
              <a:defRPr sz="1200">
                <a:solidFill>
                  <a:srgbClr val="6D6E71"/>
                </a:solidFill>
              </a:defRPr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5" name="Espace réservé pour une image  14"/>
          <p:cNvSpPr>
            <a:spLocks noGrp="1"/>
          </p:cNvSpPr>
          <p:nvPr>
            <p:ph type="pic" sz="quarter" idx="14" hasCustomPrompt="1"/>
          </p:nvPr>
        </p:nvSpPr>
        <p:spPr>
          <a:xfrm>
            <a:off x="465365" y="354806"/>
            <a:ext cx="1836511" cy="582216"/>
          </a:xfrm>
        </p:spPr>
        <p:txBody>
          <a:bodyPr/>
          <a:lstStyle>
            <a:lvl1pPr marL="0" indent="0">
              <a:buNone/>
              <a:defRPr sz="750" baseline="0">
                <a:solidFill>
                  <a:srgbClr val="6D6E71"/>
                </a:solidFill>
              </a:defRPr>
            </a:lvl1pPr>
          </a:lstStyle>
          <a:p>
            <a:r>
              <a:rPr lang="fr-CA" dirty="0"/>
              <a:t>Insérer le logo de l’établissement ou de l’entreprise</a:t>
            </a:r>
          </a:p>
          <a:p>
            <a:endParaRPr lang="fr-CA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33728" y="2281404"/>
            <a:ext cx="1676545" cy="580694"/>
          </a:xfrm>
          <a:prstGeom prst="rect">
            <a:avLst/>
          </a:prstGeom>
        </p:spPr>
      </p:pic>
      <p:sp>
        <p:nvSpPr>
          <p:cNvPr id="16" name="Content Placeholder 2"/>
          <p:cNvSpPr>
            <a:spLocks noGrp="1"/>
          </p:cNvSpPr>
          <p:nvPr>
            <p:ph idx="15"/>
          </p:nvPr>
        </p:nvSpPr>
        <p:spPr>
          <a:xfrm>
            <a:off x="4796518" y="1567543"/>
            <a:ext cx="3943350" cy="3065180"/>
          </a:xfrm>
        </p:spPr>
        <p:txBody>
          <a:bodyPr>
            <a:normAutofit/>
          </a:bodyPr>
          <a:lstStyle>
            <a:lvl1pPr>
              <a:defRPr sz="1350">
                <a:solidFill>
                  <a:srgbClr val="6D6E71"/>
                </a:solidFill>
              </a:defRPr>
            </a:lvl1pPr>
            <a:lvl2pPr>
              <a:defRPr sz="1200">
                <a:solidFill>
                  <a:srgbClr val="6D6E71"/>
                </a:solidFill>
              </a:defRPr>
            </a:lvl2pPr>
            <a:lvl3pPr>
              <a:defRPr sz="1200">
                <a:solidFill>
                  <a:srgbClr val="6D6E71"/>
                </a:solidFill>
              </a:defRPr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5364" y="1094782"/>
            <a:ext cx="6129338" cy="338221"/>
          </a:xfrm>
        </p:spPr>
        <p:txBody>
          <a:bodyPr>
            <a:normAutofit/>
          </a:bodyPr>
          <a:lstStyle>
            <a:lvl1pPr>
              <a:defRPr sz="1500" b="1">
                <a:solidFill>
                  <a:srgbClr val="29AAE0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853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AA0C8-FF48-4046-B018-3BCF55F06C29}" type="datetimeFigureOut">
              <a:rPr lang="fr-CA" smtClean="0"/>
              <a:t>2026-09-04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F5B40-54EC-4E66-BD9C-13FAF21B415C}" type="slidenum">
              <a:rPr lang="fr-CA" smtClean="0"/>
              <a:t>‹N°›</a:t>
            </a:fld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899C3-EFA3-0979-5841-864E3D0AD31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28651" y="273846"/>
            <a:ext cx="1676545" cy="58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6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664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s-titre 11">
            <a:extLst>
              <a:ext uri="{FF2B5EF4-FFF2-40B4-BE49-F238E27FC236}">
                <a16:creationId xmlns:a16="http://schemas.microsoft.com/office/drawing/2014/main" id="{1AFF212E-D94A-FA80-A1A7-77D6A0AC55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8B48297E-456C-FB7A-C23D-9E000003B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2322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85568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92024" y="1907587"/>
            <a:ext cx="6135461" cy="1683884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9AAE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dirty="0"/>
              <a:t>Des questions?</a:t>
            </a:r>
          </a:p>
          <a:p>
            <a:pPr algn="ctr"/>
            <a:endParaRPr lang="fr-FR" sz="788" dirty="0"/>
          </a:p>
          <a:p>
            <a:pPr algn="ctr"/>
            <a:r>
              <a:rPr lang="fr-FR" sz="1800" dirty="0"/>
              <a:t>Merci de votre participation!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857793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7DB26ACB53448910FA77693861FF8" ma:contentTypeVersion="13" ma:contentTypeDescription="Crée un document." ma:contentTypeScope="" ma:versionID="73e1eebc4652a8d1e440e774d1db83bc">
  <xsd:schema xmlns:xsd="http://www.w3.org/2001/XMLSchema" xmlns:xs="http://www.w3.org/2001/XMLSchema" xmlns:p="http://schemas.microsoft.com/office/2006/metadata/properties" xmlns:ns2="eb2896a5-559d-4a80-844a-81c9e457ffb2" xmlns:ns3="bd9307da-114e-438f-85dd-613eec69f889" targetNamespace="http://schemas.microsoft.com/office/2006/metadata/properties" ma:root="true" ma:fieldsID="d1382594af1aa41cb47d71b4dfd3923a" ns2:_="" ns3:_="">
    <xsd:import namespace="eb2896a5-559d-4a80-844a-81c9e457ffb2"/>
    <xsd:import namespace="bd9307da-114e-438f-85dd-613eec69f8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2896a5-559d-4a80-844a-81c9e457ff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2d1bc115-c2d6-4c4d-ad67-91e7b5bacc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9307da-114e-438f-85dd-613eec69f889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985d303e-c8e6-495f-adc4-079f6cd437f6}" ma:internalName="TaxCatchAll" ma:showField="CatchAllData" ma:web="bd9307da-114e-438f-85dd-613eec69f8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2896a5-559d-4a80-844a-81c9e457ffb2">
      <Terms xmlns="http://schemas.microsoft.com/office/infopath/2007/PartnerControls"/>
    </lcf76f155ced4ddcb4097134ff3c332f>
    <TaxCatchAll xmlns="bd9307da-114e-438f-85dd-613eec69f88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AD00BC-46A2-4BFC-853A-81F5B57AC9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2896a5-559d-4a80-844a-81c9e457ffb2"/>
    <ds:schemaRef ds:uri="bd9307da-114e-438f-85dd-613eec69f8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5565D6E-A7DB-4DDA-8DC7-E7CDD721C9EB}">
  <ds:schemaRefs>
    <ds:schemaRef ds:uri="http://schemas.microsoft.com/office/2006/metadata/properties"/>
    <ds:schemaRef ds:uri="http://schemas.microsoft.com/office/infopath/2007/PartnerControls"/>
    <ds:schemaRef ds:uri="eb2896a5-559d-4a80-844a-81c9e457ffb2"/>
    <ds:schemaRef ds:uri="bd9307da-114e-438f-85dd-613eec69f889"/>
  </ds:schemaRefs>
</ds:datastoreItem>
</file>

<file path=customXml/itemProps3.xml><?xml version="1.0" encoding="utf-8"?>
<ds:datastoreItem xmlns:ds="http://schemas.openxmlformats.org/officeDocument/2006/customXml" ds:itemID="{22C9E07E-9219-435A-AD27-75D6888A1EE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670</TotalTime>
  <Words>9</Words>
  <Application>Microsoft Office PowerPoint</Application>
  <PresentationFormat>Affichage à l'écran (16:9)</PresentationFormat>
  <Paragraphs>4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 2013 – 2022</vt:lpstr>
      <vt:lpstr>Présentation PowerPoint</vt:lpstr>
      <vt:lpstr>Présentation PowerPoint</vt:lpstr>
      <vt:lpstr>Présentation PowerPoint</vt:lpstr>
    </vt:vector>
  </TitlesOfParts>
  <Company>Gouvernement du Québec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Daphné Asselin (externe)</dc:creator>
  <cp:lastModifiedBy>Eva Boudaud</cp:lastModifiedBy>
  <cp:revision>39</cp:revision>
  <dcterms:created xsi:type="dcterms:W3CDTF">2019-09-12T15:18:11Z</dcterms:created>
  <dcterms:modified xsi:type="dcterms:W3CDTF">2026-09-04T16:42:42Z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0x010100FA77DB26ACB53448910FA77693861FF8</vt:lpwstr>
  </property>
  <property fmtid="{D5CDD505-2E9C-101B-9397-08002B2CF9AE}" pid="3" name="MediaServiceImageTags">
    <vt:lpwstr/>
  </property>
</Properties>
</file>