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"/>
  </p:notesMasterIdLst>
  <p:handoutMasterIdLst>
    <p:handoutMasterId r:id="rId6"/>
  </p:handoutMasterIdLst>
  <p:sldIdLst>
    <p:sldId id="262" r:id="rId2"/>
    <p:sldId id="264" r:id="rId3"/>
    <p:sldId id="265" r:id="rId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  <a:srgbClr val="29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83" d="100"/>
          <a:sy n="83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D9365-F157-4F0A-B5E3-FF6958828F6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46FC-21A1-4A55-B42C-05EB15764E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23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D6B0-B070-493E-B6C7-75ED15B557C8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D737-5D04-4F4D-9CDE-7F1E94A75D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63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D737-5D04-4F4D-9CDE-7F1E94A75D5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866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84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948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105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2B601E-895B-450B-AB14-D3EA88329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5145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0937" y="2432107"/>
            <a:ext cx="4465864" cy="794827"/>
          </a:xfrm>
        </p:spPr>
        <p:txBody>
          <a:bodyPr>
            <a:normAutofit/>
          </a:bodyPr>
          <a:lstStyle>
            <a:lvl1pPr marL="0" indent="0" algn="ctr">
              <a:buNone/>
              <a:defRPr sz="1500" b="1" baseline="0">
                <a:solidFill>
                  <a:srgbClr val="29AAE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Inscrire les détails pertinents, comme la date, le nom du conférencier, etc.</a:t>
            </a:r>
            <a:endParaRPr lang="en-US" dirty="0"/>
          </a:p>
        </p:txBody>
      </p:sp>
      <p:sp>
        <p:nvSpPr>
          <p:cNvPr id="8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575952" y="428285"/>
            <a:ext cx="1816554" cy="833097"/>
          </a:xfrm>
        </p:spPr>
        <p:txBody>
          <a:bodyPr/>
          <a:lstStyle>
            <a:lvl1pPr marL="0" indent="0">
              <a:buNone/>
              <a:defRPr sz="75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Insérer le logo de l’établissement ou de l’entreprise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457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421D04-ABD8-4539-A08C-8E665061E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4" y="1094782"/>
            <a:ext cx="6129338" cy="338221"/>
          </a:xfrm>
        </p:spPr>
        <p:txBody>
          <a:bodyPr>
            <a:normAutofit/>
          </a:bodyPr>
          <a:lstStyle>
            <a:lvl1pPr>
              <a:defRPr sz="1500" b="1">
                <a:solidFill>
                  <a:srgbClr val="29AAE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5" y="1567543"/>
            <a:ext cx="8180614" cy="306518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2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75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Insérer le logo de l’établissement ou de l’entreprise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131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BBBB01-2916-484C-864C-EC3E9191C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4" name="Espace réservé pour une image  14"/>
          <p:cNvSpPr>
            <a:spLocks noGrp="1"/>
          </p:cNvSpPr>
          <p:nvPr>
            <p:ph type="pic" sz="quarter" idx="14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75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Insérer le logo de l’établissement ou de l’entreprise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564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17F226-7268-4CAA-899B-BAC987CD3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5364" y="1567543"/>
            <a:ext cx="3943350" cy="306518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2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75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Insérer le logo de l’établissement ou de l’entreprise</a:t>
            </a:r>
          </a:p>
          <a:p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3728" y="2281404"/>
            <a:ext cx="1676545" cy="58069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796518" y="1567543"/>
            <a:ext cx="3943350" cy="306518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2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364" y="1094782"/>
            <a:ext cx="6129338" cy="338221"/>
          </a:xfrm>
        </p:spPr>
        <p:txBody>
          <a:bodyPr>
            <a:normAutofit/>
          </a:bodyPr>
          <a:lstStyle>
            <a:lvl1pPr>
              <a:defRPr sz="1500" b="1">
                <a:solidFill>
                  <a:srgbClr val="29AAE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90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61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6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61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58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24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084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A0C8-FF48-4046-B018-3BCF55F06C29}" type="datetimeFigureOut">
              <a:rPr lang="fr-CA" smtClean="0"/>
              <a:t>2022-09-16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8651" y="273846"/>
            <a:ext cx="1676545" cy="5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  <p:sldLayoutId id="2147483698" r:id="rId14"/>
    <p:sldLayoutId id="214748366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2322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8556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le 1"/>
          <p:cNvSpPr txBox="1">
            <a:spLocks/>
          </p:cNvSpPr>
          <p:nvPr/>
        </p:nvSpPr>
        <p:spPr>
          <a:xfrm>
            <a:off x="1492024" y="1907587"/>
            <a:ext cx="6135461" cy="168388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9AAE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/>
              <a:t>Des questions?</a:t>
            </a:r>
          </a:p>
          <a:p>
            <a:pPr algn="ctr"/>
            <a:endParaRPr lang="fr-FR" sz="788" dirty="0"/>
          </a:p>
          <a:p>
            <a:pPr algn="ctr"/>
            <a:r>
              <a:rPr lang="fr-FR" sz="1800" dirty="0"/>
              <a:t>Merci de votre participation!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5779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9</Words>
  <Application>Microsoft Office PowerPoint</Application>
  <PresentationFormat>Affichage à l'écran (16:9)</PresentationFormat>
  <Paragraphs>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Gouvernement du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Daphné Asselin (externe)</dc:creator>
  <cp:lastModifiedBy>Daphné Asselin (externe)</cp:lastModifiedBy>
  <cp:revision>39</cp:revision>
  <dcterms:created xsi:type="dcterms:W3CDTF">2019-09-12T15:18:11Z</dcterms:created>
  <dcterms:modified xsi:type="dcterms:W3CDTF">2022-09-16T14:33:08Z</dcterms:modified>
</cp:coreProperties>
</file>